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8" r:id="rId2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33" autoAdjust="0"/>
    <p:restoredTop sz="88996" autoAdjust="0"/>
  </p:normalViewPr>
  <p:slideViewPr>
    <p:cSldViewPr>
      <p:cViewPr>
        <p:scale>
          <a:sx n="140" d="100"/>
          <a:sy n="140" d="100"/>
        </p:scale>
        <p:origin x="258" y="27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B6C874-428D-45B1-8DE8-6A3A7D6E7333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BB8CC-EC61-4377-AC7C-5089FB1763C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6025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3584575" y="2278063"/>
            <a:ext cx="15182850" cy="113887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1170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7493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3809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33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06527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253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3009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3466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0833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9664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9108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72460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ABF5C3-27D4-4E64-ADEC-9B6E488D68F8}" type="datetimeFigureOut">
              <a:rPr lang="ru-RU" smtClean="0"/>
              <a:pPr/>
              <a:t>03.12.2021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1F226-4A2D-40F3-9171-A2E6A05A54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5090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_____Microsoft_Office_Excel_97-20031.xls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8413826" y="6327882"/>
            <a:ext cx="704934" cy="440965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r"/>
            <a:r>
              <a:rPr lang="ru-RU" b="1" smtClean="0"/>
              <a:t>1</a:t>
            </a:r>
            <a:endParaRPr lang="ru-RU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530118"/>
            <a:ext cx="9144000" cy="42309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60087688"/>
              </p:ext>
            </p:extLst>
          </p:nvPr>
        </p:nvGraphicFramePr>
        <p:xfrm>
          <a:off x="2616200" y="1054100"/>
          <a:ext cx="3746500" cy="5257800"/>
        </p:xfrm>
        <a:graphic>
          <a:graphicData uri="http://schemas.openxmlformats.org/presentationml/2006/ole">
            <p:oleObj spid="_x0000_s24618" name="Worksheet" r:id="rId4" imgW="5838937" imgH="7562935" progId="Excel.Sheet.8">
              <p:embed/>
            </p:oleObj>
          </a:graphicData>
        </a:graphic>
      </p:graphicFrame>
      <p:sp>
        <p:nvSpPr>
          <p:cNvPr id="14" name="Прямоугольная выноска 13"/>
          <p:cNvSpPr/>
          <p:nvPr/>
        </p:nvSpPr>
        <p:spPr>
          <a:xfrm rot="10800000" flipV="1">
            <a:off x="6804248" y="5805264"/>
            <a:ext cx="2210480" cy="360040"/>
          </a:xfrm>
          <a:prstGeom prst="wedgeRectCallout">
            <a:avLst>
              <a:gd name="adj1" fmla="val 117668"/>
              <a:gd name="adj2" fmla="val -205472"/>
            </a:avLst>
          </a:prstGeom>
          <a:noFill/>
          <a:ln w="31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r>
              <a:rPr lang="ru-RU" sz="1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БИК </a:t>
            </a:r>
            <a:endParaRPr lang="ru-RU" sz="10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0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УФК по Ростовской области</a:t>
            </a:r>
            <a:endParaRPr lang="ru-RU" sz="1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481470"/>
            <a:ext cx="9106945" cy="471742"/>
          </a:xfrm>
          <a:prstGeom prst="rect">
            <a:avLst/>
          </a:prstGeom>
          <a:noFill/>
        </p:spPr>
        <p:txBody>
          <a:bodyPr wrap="square" lIns="162379" tIns="81190" rIns="162379" bIns="81190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11437F"/>
                </a:solidFill>
                <a:latin typeface="Times New Roman" pitchFamily="18" charset="0"/>
                <a:cs typeface="Times New Roman" pitchFamily="18" charset="0"/>
              </a:rPr>
              <a:t>Пример заполнения реквизитов заявки на кассовый расход (сокращенная) на перечисление средств муниципальному  бюджетному (автономному учреждению) (лицевой счет указанной организации открыт в Муниципальном казначействе города Ростова-на-Дону) с 01.01.2022 </a:t>
            </a:r>
            <a:endParaRPr lang="ru-RU" sz="1000" dirty="0">
              <a:solidFill>
                <a:srgbClr val="11437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ая выноска 25"/>
          <p:cNvSpPr/>
          <p:nvPr/>
        </p:nvSpPr>
        <p:spPr>
          <a:xfrm>
            <a:off x="6804249" y="5085184"/>
            <a:ext cx="2210480" cy="468052"/>
          </a:xfrm>
          <a:prstGeom prst="wedgeRectCallout">
            <a:avLst>
              <a:gd name="adj1" fmla="val -72108"/>
              <a:gd name="adj2" fmla="val -21284"/>
            </a:avLst>
          </a:prstGeom>
          <a:noFill/>
          <a:ln w="31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Номер единого казначейского счета </a:t>
            </a:r>
          </a:p>
          <a:p>
            <a:pPr algn="ctr"/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УФК </a:t>
            </a:r>
            <a:r>
              <a:rPr lang="ru-RU" sz="9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Ростовской области</a:t>
            </a:r>
          </a:p>
        </p:txBody>
      </p:sp>
      <p:sp>
        <p:nvSpPr>
          <p:cNvPr id="27" name="Прямоугольная выноска 26"/>
          <p:cNvSpPr/>
          <p:nvPr/>
        </p:nvSpPr>
        <p:spPr>
          <a:xfrm>
            <a:off x="278016" y="3501008"/>
            <a:ext cx="2088232" cy="1273820"/>
          </a:xfrm>
          <a:prstGeom prst="wedgeRectCallout">
            <a:avLst>
              <a:gd name="adj1" fmla="val 93770"/>
              <a:gd name="adj2" fmla="val 52132"/>
            </a:avLst>
          </a:prstGeom>
          <a:noFill/>
          <a:ln w="31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r>
              <a:rPr lang="ru-RU" sz="9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Номер казначейского счета, открытый финансовому </a:t>
            </a: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органу</a:t>
            </a:r>
            <a:r>
              <a:rPr lang="en-US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</a:t>
            </a: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Муниципальному казначейству города Ростова-на-Дону для </a:t>
            </a:r>
            <a:r>
              <a:rPr lang="ru-RU" sz="9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осуществления и отражения операций с денежными средствами, поступающими </a:t>
            </a: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бюджетным и автономным учреждениям</a:t>
            </a:r>
            <a:endParaRPr lang="ru-RU" sz="9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ая выноска 29"/>
          <p:cNvSpPr/>
          <p:nvPr/>
        </p:nvSpPr>
        <p:spPr>
          <a:xfrm>
            <a:off x="242416" y="5013176"/>
            <a:ext cx="2088232" cy="1008112"/>
          </a:xfrm>
          <a:prstGeom prst="wedgeRectCallout">
            <a:avLst>
              <a:gd name="adj1" fmla="val 65366"/>
              <a:gd name="adj2" fmla="val -31895"/>
            </a:avLst>
          </a:prstGeom>
          <a:noFill/>
          <a:ln w="31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r>
              <a:rPr lang="ru-RU" sz="9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Наименование банка получателя, обслуживающего территориальный орган Федерального казначейства: </a:t>
            </a:r>
            <a:r>
              <a:rPr lang="ru-RU" sz="9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ОТДЕЛЕНИЕ </a:t>
            </a: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РОСТОВ-НА-ДОНУ БАНКА РОССИИ//</a:t>
            </a:r>
          </a:p>
          <a:p>
            <a:pPr algn="ctr"/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УФК </a:t>
            </a:r>
            <a:r>
              <a:rPr lang="ru-RU" sz="9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Ростовской </a:t>
            </a:r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области </a:t>
            </a:r>
          </a:p>
          <a:p>
            <a:pPr algn="ctr"/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9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Ростов-на-Дону </a:t>
            </a:r>
          </a:p>
        </p:txBody>
      </p:sp>
      <p:sp>
        <p:nvSpPr>
          <p:cNvPr id="12" name="Прямоугольная выноска 11"/>
          <p:cNvSpPr/>
          <p:nvPr/>
        </p:nvSpPr>
        <p:spPr>
          <a:xfrm>
            <a:off x="6804248" y="3789040"/>
            <a:ext cx="2210480" cy="285358"/>
          </a:xfrm>
          <a:prstGeom prst="wedgeRectCallout">
            <a:avLst>
              <a:gd name="adj1" fmla="val -111769"/>
              <a:gd name="adj2" fmla="val 292621"/>
            </a:avLst>
          </a:prstGeom>
          <a:noFill/>
          <a:ln w="31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ИНН учреждения</a:t>
            </a:r>
            <a:endParaRPr lang="ru-RU" sz="9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ая выноска 12"/>
          <p:cNvSpPr/>
          <p:nvPr/>
        </p:nvSpPr>
        <p:spPr>
          <a:xfrm>
            <a:off x="6804248" y="4437112"/>
            <a:ext cx="2210480" cy="337716"/>
          </a:xfrm>
          <a:prstGeom prst="wedgeRectCallout">
            <a:avLst>
              <a:gd name="adj1" fmla="val -72831"/>
              <a:gd name="adj2" fmla="val 50420"/>
            </a:avLst>
          </a:prstGeom>
          <a:noFill/>
          <a:ln w="31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2379" tIns="81190" rIns="162379" bIns="81190" rtlCol="0" anchor="ctr"/>
          <a:lstStyle/>
          <a:p>
            <a:pPr algn="ctr"/>
            <a:r>
              <a:rPr lang="ru-RU" sz="9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КПП учреждения</a:t>
            </a:r>
            <a:endParaRPr lang="ru-RU" sz="9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0729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4925</TotalTime>
  <Words>100</Words>
  <Application>Microsoft Office PowerPoint</Application>
  <PresentationFormat>Экран (4:3)</PresentationFormat>
  <Paragraphs>13</Paragraphs>
  <Slides>1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Тема Office</vt:lpstr>
      <vt:lpstr>Лист Microsoft Office Excel 97-2003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1</dc:creator>
  <cp:lastModifiedBy>kostenko</cp:lastModifiedBy>
  <cp:revision>154</cp:revision>
  <cp:lastPrinted>2020-11-20T10:45:31Z</cp:lastPrinted>
  <dcterms:created xsi:type="dcterms:W3CDTF">2020-09-29T13:47:31Z</dcterms:created>
  <dcterms:modified xsi:type="dcterms:W3CDTF">2021-12-03T11:21:29Z</dcterms:modified>
</cp:coreProperties>
</file>